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8"/>
  </p:notesMasterIdLst>
  <p:sldIdLst>
    <p:sldId id="283" r:id="rId2"/>
    <p:sldId id="284" r:id="rId3"/>
    <p:sldId id="285" r:id="rId4"/>
    <p:sldId id="286" r:id="rId5"/>
    <p:sldId id="287" r:id="rId6"/>
    <p:sldId id="298" r:id="rId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5" d="100"/>
          <a:sy n="55" d="100"/>
        </p:scale>
        <p:origin x="-516" y="-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33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33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33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86B7B1E3-FC75-43CB-9BE4-27DB573563D8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" y="2286000"/>
            <a:ext cx="8610600" cy="2895600"/>
          </a:xfrm>
          <a:effectLst>
            <a:outerShdw dist="56796" dir="1593903" algn="ctr" rotWithShape="0">
              <a:schemeClr val="accent1"/>
            </a:outerShdw>
          </a:effectLst>
        </p:spPr>
        <p:txBody>
          <a:bodyPr/>
          <a:lstStyle>
            <a:lvl1pPr>
              <a:defRPr sz="6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28600" y="0"/>
            <a:ext cx="8686800" cy="1219200"/>
          </a:xfrm>
          <a:effectLst>
            <a:outerShdw dist="35921" dir="2700000" algn="ctr" rotWithShape="0">
              <a:schemeClr val="bg1"/>
            </a:outerShdw>
          </a:effectLst>
        </p:spPr>
        <p:txBody>
          <a:bodyPr anchor="ctr"/>
          <a:lstStyle>
            <a:lvl1pPr marL="0" indent="0" algn="ctr">
              <a:buFontTx/>
              <a:buNone/>
              <a:defRPr sz="4000" b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3700" y="228600"/>
            <a:ext cx="21717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228600"/>
            <a:ext cx="63627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524000"/>
            <a:ext cx="42672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2672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228600"/>
            <a:ext cx="8534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45791" dir="3378596" algn="ctr" rotWithShape="0">
              <a:schemeClr val="bg1"/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524000"/>
            <a:ext cx="86868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45791" dir="2021404" algn="ctr" rotWithShape="0">
              <a:schemeClr val="accent1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0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Times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Times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Times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Times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Times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Times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Times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Times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600" b="1">
          <a:solidFill>
            <a:schemeClr val="hlink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3200" b="1">
          <a:solidFill>
            <a:schemeClr val="hlink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800" b="1">
          <a:solidFill>
            <a:schemeClr val="hlink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400" b="1">
          <a:solidFill>
            <a:schemeClr val="hlink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400" b="1">
          <a:solidFill>
            <a:schemeClr val="hlink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400" b="1">
          <a:solidFill>
            <a:schemeClr val="hlink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400" b="1">
          <a:solidFill>
            <a:schemeClr val="hlink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400" b="1">
          <a:solidFill>
            <a:schemeClr val="hlink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400" b="1">
          <a:solidFill>
            <a:schemeClr val="hlink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Hallelujah to My King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ffectLst/>
        </p:spPr>
        <p:txBody>
          <a:bodyPr anchor="ctr"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2800" b="0"/>
              <a:t>Oh how strong the power of Jesus' name!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800" b="0"/>
              <a:t>It is stronger than any other name.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800" b="0"/>
              <a:t>How sweet the vict'ry that bore my shame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800" b="0"/>
              <a:t>took the burden of my sin away. 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sz="2800" b="0"/>
          </a:p>
          <a:p>
            <a:pPr>
              <a:lnSpc>
                <a:spcPct val="80000"/>
              </a:lnSpc>
              <a:buFontTx/>
              <a:buNone/>
            </a:pPr>
            <a:r>
              <a:rPr lang="en-US" sz="2800" b="0"/>
              <a:t>Hallelujah, What a Savior;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800" b="0"/>
              <a:t>I owe everything to Him.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800" b="0"/>
              <a:t>Hallelujah, What a Savior;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2800" b="0"/>
              <a:t>Hallelujah to My King.</a:t>
            </a:r>
            <a:endParaRPr lang="en-US" sz="2800" b="0">
              <a:solidFill>
                <a:srgbClr val="9999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28600" y="1143000"/>
            <a:ext cx="8686800" cy="4876800"/>
          </a:xfrm>
          <a:noFill/>
          <a:ln/>
          <a:effectLst/>
        </p:spPr>
        <p:txBody>
          <a:bodyPr anchor="ctr"/>
          <a:lstStyle/>
          <a:p>
            <a:pPr>
              <a:buFontTx/>
              <a:buNone/>
            </a:pPr>
            <a:r>
              <a:rPr lang="en-US" sz="2800" b="0"/>
              <a:t>Oh how great the kindness our God has shown </a:t>
            </a:r>
          </a:p>
          <a:p>
            <a:pPr>
              <a:buFontTx/>
              <a:buNone/>
            </a:pPr>
            <a:r>
              <a:rPr lang="en-US" sz="2800" b="0"/>
              <a:t>We were strangers, now we're called His own </a:t>
            </a:r>
          </a:p>
          <a:p>
            <a:pPr>
              <a:buFontTx/>
              <a:buNone/>
            </a:pPr>
            <a:r>
              <a:rPr lang="en-US" sz="2800" b="0"/>
              <a:t>His grace has welcomed the sinner home </a:t>
            </a:r>
          </a:p>
          <a:p>
            <a:pPr>
              <a:buFontTx/>
              <a:buNone/>
            </a:pPr>
            <a:r>
              <a:rPr lang="en-US" sz="2800" b="0"/>
              <a:t>Tender mercies, lead us to The Throne </a:t>
            </a:r>
          </a:p>
          <a:p>
            <a:pPr>
              <a:buFontTx/>
              <a:buNone/>
            </a:pPr>
            <a:endParaRPr lang="en-US" sz="2800" b="0"/>
          </a:p>
          <a:p>
            <a:pPr>
              <a:buFontTx/>
              <a:buNone/>
            </a:pPr>
            <a:r>
              <a:rPr lang="en-US" sz="2800" b="0"/>
              <a:t>Hallelujah, What a Savior; </a:t>
            </a:r>
          </a:p>
          <a:p>
            <a:pPr>
              <a:buFontTx/>
              <a:buNone/>
            </a:pPr>
            <a:r>
              <a:rPr lang="en-US" sz="2800" b="0"/>
              <a:t>I owe everything to Him.</a:t>
            </a:r>
          </a:p>
          <a:p>
            <a:pPr>
              <a:buFontTx/>
              <a:buNone/>
            </a:pPr>
            <a:r>
              <a:rPr lang="en-US" sz="2800" b="0"/>
              <a:t>Hallelujah, What a Savior;</a:t>
            </a:r>
          </a:p>
          <a:p>
            <a:pPr>
              <a:buFontTx/>
              <a:buNone/>
            </a:pPr>
            <a:r>
              <a:rPr lang="en-US" sz="2800" b="0"/>
              <a:t>Hallelujah to My King.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 anchor="ctr"/>
          <a:lstStyle/>
          <a:p>
            <a:pPr>
              <a:buFontTx/>
              <a:buNone/>
            </a:pPr>
            <a:r>
              <a:rPr lang="en-US" b="0"/>
              <a:t>Hallelujah, Hallelujah to My King  </a:t>
            </a:r>
            <a:r>
              <a:rPr lang="en-US" b="0" i="1"/>
              <a:t>(2X)</a:t>
            </a:r>
            <a:endParaRPr lang="en-US" b="0">
              <a:solidFill>
                <a:srgbClr val="9999FF"/>
              </a:solidFill>
            </a:endParaRPr>
          </a:p>
          <a:p>
            <a:pPr>
              <a:buFontTx/>
              <a:buNone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28600" y="1143000"/>
            <a:ext cx="8686800" cy="4876800"/>
          </a:xfrm>
          <a:noFill/>
          <a:ln/>
          <a:effectLst/>
        </p:spPr>
        <p:txBody>
          <a:bodyPr anchor="ctr"/>
          <a:lstStyle/>
          <a:p>
            <a:pPr>
              <a:buFontTx/>
              <a:buNone/>
            </a:pPr>
            <a:r>
              <a:rPr lang="en-US" sz="2800" b="0"/>
              <a:t>Oh what peace the Spirit of Jesus brings </a:t>
            </a:r>
          </a:p>
          <a:p>
            <a:pPr>
              <a:buFontTx/>
              <a:buNone/>
            </a:pPr>
            <a:r>
              <a:rPr lang="en-US" sz="2800" b="0"/>
              <a:t>through the trials He will carry me </a:t>
            </a:r>
          </a:p>
          <a:p>
            <a:pPr>
              <a:buFontTx/>
              <a:buNone/>
            </a:pPr>
            <a:r>
              <a:rPr lang="en-US" sz="2800" b="0"/>
              <a:t>One day, in Heaven, our eyes will meet, </a:t>
            </a:r>
          </a:p>
          <a:p>
            <a:pPr>
              <a:buFontTx/>
              <a:buNone/>
            </a:pPr>
            <a:r>
              <a:rPr lang="en-US" sz="2800" b="0"/>
              <a:t>Filled with wonder, all the saints will sing…</a:t>
            </a:r>
          </a:p>
          <a:p>
            <a:pPr>
              <a:buFontTx/>
              <a:buNone/>
            </a:pPr>
            <a:endParaRPr lang="en-US" sz="2800" b="0" i="1"/>
          </a:p>
          <a:p>
            <a:pPr>
              <a:buFontTx/>
              <a:buNone/>
            </a:pPr>
            <a:r>
              <a:rPr lang="en-US" sz="2800" b="0"/>
              <a:t>Hallelujah, What a Savior; </a:t>
            </a:r>
          </a:p>
          <a:p>
            <a:pPr>
              <a:buFontTx/>
              <a:buNone/>
            </a:pPr>
            <a:r>
              <a:rPr lang="en-US" sz="2800" b="0"/>
              <a:t>I owe everything to Him.</a:t>
            </a:r>
          </a:p>
          <a:p>
            <a:pPr>
              <a:buFontTx/>
              <a:buNone/>
            </a:pPr>
            <a:r>
              <a:rPr lang="en-US" sz="2800" b="0"/>
              <a:t>Hallelujah, What a Savior;</a:t>
            </a:r>
          </a:p>
          <a:p>
            <a:pPr>
              <a:buFontTx/>
              <a:buNone/>
            </a:pPr>
            <a:r>
              <a:rPr lang="en-US" sz="2800" b="0"/>
              <a:t>Hallelujah to My King.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28600" y="1524000"/>
            <a:ext cx="8686800" cy="4800600"/>
          </a:xfrm>
          <a:noFill/>
        </p:spPr>
        <p:txBody>
          <a:bodyPr/>
          <a:lstStyle/>
          <a:p>
            <a:pPr>
              <a:buFontTx/>
              <a:buNone/>
            </a:pPr>
            <a:endParaRPr lang="en-US" b="0"/>
          </a:p>
          <a:p>
            <a:pPr>
              <a:buFontTx/>
              <a:buNone/>
            </a:pPr>
            <a:endParaRPr lang="en-US" b="0"/>
          </a:p>
          <a:p>
            <a:pPr>
              <a:buFontTx/>
              <a:buNone/>
            </a:pPr>
            <a:r>
              <a:rPr lang="en-US" b="0"/>
              <a:t>Hallelujah, Hallelujah to My King  </a:t>
            </a:r>
            <a:r>
              <a:rPr lang="en-US" b="0" i="1"/>
              <a:t>(4X)</a:t>
            </a:r>
            <a:endParaRPr lang="en-US" b="0"/>
          </a:p>
          <a:p>
            <a:pPr>
              <a:buFontTx/>
              <a:buNone/>
            </a:pPr>
            <a:endParaRPr lang="en-US"/>
          </a:p>
          <a:p>
            <a:pPr>
              <a:buFontTx/>
              <a:buNone/>
            </a:pPr>
            <a:r>
              <a:rPr lang="en-US"/>
              <a:t>									-  -  -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w_crosses_brwn">
  <a:themeElements>
    <a:clrScheme name="pw_crosses_brwn 7">
      <a:dk1>
        <a:srgbClr val="5C1F00"/>
      </a:dk1>
      <a:lt1>
        <a:srgbClr val="FFFFFF"/>
      </a:lt1>
      <a:dk2>
        <a:srgbClr val="800000"/>
      </a:dk2>
      <a:lt2>
        <a:srgbClr val="DFD293"/>
      </a:lt2>
      <a:accent1>
        <a:srgbClr val="713E39"/>
      </a:accent1>
      <a:accent2>
        <a:srgbClr val="BE7960"/>
      </a:accent2>
      <a:accent3>
        <a:srgbClr val="C0AAAA"/>
      </a:accent3>
      <a:accent4>
        <a:srgbClr val="DADADA"/>
      </a:accent4>
      <a:accent5>
        <a:srgbClr val="BBAFAE"/>
      </a:accent5>
      <a:accent6>
        <a:srgbClr val="AC6D56"/>
      </a:accent6>
      <a:hlink>
        <a:srgbClr val="FFFF99"/>
      </a:hlink>
      <a:folHlink>
        <a:srgbClr val="D3A219"/>
      </a:folHlink>
    </a:clrScheme>
    <a:fontScheme name="pw_crosses_brwn">
      <a:majorFont>
        <a:latin typeface="Times"/>
        <a:ea typeface=""/>
        <a:cs typeface=""/>
      </a:majorFont>
      <a:minorFont>
        <a:latin typeface="Time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w_crosses_brw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w_crosses_brw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w_crosses_brw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w_crosses_brw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w_crosses_brw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w_crosses_brw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w_crosses_brw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w_crosses_brw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w_crosses_brw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w_crosses_brw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w_crosses_brw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w_crosses_brw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758</TotalTime>
  <Words>194</Words>
  <Application>Microsoft Office PowerPoint</Application>
  <PresentationFormat>On-screen Show (4:3)</PresentationFormat>
  <Paragraphs>34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pw_crosses_brwn</vt:lpstr>
      <vt:lpstr>Hallelujah to My King</vt:lpstr>
      <vt:lpstr>Slide 2</vt:lpstr>
      <vt:lpstr>Slide 3</vt:lpstr>
      <vt:lpstr>Slide 4</vt:lpstr>
      <vt:lpstr>Slide 5</vt:lpstr>
      <vt:lpstr>Slide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Peter Rivezzo</dc:creator>
  <cp:lastModifiedBy>Shoreline</cp:lastModifiedBy>
  <cp:revision>5</cp:revision>
  <dcterms:created xsi:type="dcterms:W3CDTF">2009-11-20T20:23:00Z</dcterms:created>
  <dcterms:modified xsi:type="dcterms:W3CDTF">2010-03-17T04:03:23Z</dcterms:modified>
</cp:coreProperties>
</file>